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8" r:id="rId5"/>
    <p:sldId id="273" r:id="rId6"/>
    <p:sldId id="259" r:id="rId7"/>
    <p:sldId id="260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5C4A7D2-5F9A-45F6-BDF3-712E0FA8EF75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7D2-5F9A-45F6-BDF3-712E0FA8EF75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7D2-5F9A-45F6-BDF3-712E0FA8EF75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7D2-5F9A-45F6-BDF3-712E0FA8EF75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5C4A7D2-5F9A-45F6-BDF3-712E0FA8EF75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7D2-5F9A-45F6-BDF3-712E0FA8EF75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7D2-5F9A-45F6-BDF3-712E0FA8EF75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7D2-5F9A-45F6-BDF3-712E0FA8EF75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7D2-5F9A-45F6-BDF3-712E0FA8EF75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7D2-5F9A-45F6-BDF3-712E0FA8EF75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7D2-5F9A-45F6-BDF3-712E0FA8EF75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5C4A7D2-5F9A-45F6-BDF3-712E0FA8EF75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1429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Муниципальное казенное образовательное  учреждение для детей дошкольного и младшего возраста «Прогимназия №3 г.Баксана»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7" y="3214687"/>
            <a:ext cx="25421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013" y="857232"/>
            <a:ext cx="294798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729723" y="3143248"/>
            <a:ext cx="45720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Составитель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 err="1" smtClean="0">
                <a:latin typeface="Times New Roman"/>
                <a:ea typeface="Times New Roman"/>
                <a:cs typeface="Times New Roman"/>
              </a:rPr>
              <a:t>Бештоева</a:t>
            </a: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 М.Б.</a:t>
            </a:r>
          </a:p>
          <a:p>
            <a:pPr>
              <a:lnSpc>
                <a:spcPct val="115000"/>
              </a:lnSpc>
            </a:pPr>
            <a:r>
              <a:rPr lang="ru-RU" sz="1400" b="1" i="1" dirty="0" smtClean="0">
                <a:effectLst/>
                <a:latin typeface="Times New Roman"/>
                <a:ea typeface="Times New Roman"/>
                <a:cs typeface="Times New Roman"/>
              </a:rPr>
              <a:t>Зам.директора по УВР 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Выставка рисунков «Дорога глазами ребёнка»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фотографии ПДД и Олимпиада\DSC003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500174"/>
            <a:ext cx="2836331" cy="1595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фотографии ПДД и Олимпиада\DSC003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500174"/>
            <a:ext cx="2794019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фотографии ПДД и Олимпиада\DSC003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2743191" cy="1543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F:\фотографии ПДД и Олимпиада\DSC0034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3214686"/>
            <a:ext cx="2838442" cy="159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F:\фотографии ПДД и Олимпиада\DSC0034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116" y="3214686"/>
            <a:ext cx="279402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F:\фотографии ПДД и Олимпиада\DSC0035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214686"/>
            <a:ext cx="2743191" cy="1543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F:\фотографии ПДД и Олимпиада\DSC0035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857761"/>
            <a:ext cx="2794018" cy="1571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F:\фотографии ПДД и Олимпиада\DSC0035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4857760"/>
            <a:ext cx="2794019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F:\фотографии ПДД и Олимпиада\DSC00356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929198"/>
            <a:ext cx="2798754" cy="1574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Конкурс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«Лучший уголок по ПДД»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1643050"/>
            <a:ext cx="3039562" cy="1709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3857628"/>
            <a:ext cx="2834459" cy="2559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4071942"/>
            <a:ext cx="2714644" cy="203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Социальное партнёрство.  ТТО «</a:t>
            </a:r>
            <a:r>
              <a:rPr lang="ru-RU" sz="2400" b="1" dirty="0" err="1" smtClean="0">
                <a:solidFill>
                  <a:schemeClr val="bg1"/>
                </a:solidFill>
              </a:rPr>
              <a:t>Тамбовконцерт</a:t>
            </a:r>
            <a:r>
              <a:rPr lang="ru-RU" sz="2400" b="1" dirty="0" smtClean="0">
                <a:solidFill>
                  <a:schemeClr val="bg1"/>
                </a:solidFill>
              </a:rPr>
              <a:t>» представил вниманию наших воспитанников красочное представление по ПДД «Дорожная безопасность»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E:\Света\пдд фото\DSC015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024" y="1556792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Света\пдд фото\DSC015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Света\пдд фото\DSC015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2284581" cy="1713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Света\пдд фото\DSC0172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3961" y="5013956"/>
            <a:ext cx="2284083" cy="1713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Света\пдд фото\DSC0172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2212074" cy="1659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792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25602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Социальное партнёрство. Театральная постановка «Дорожная азбука» – замечательный способ в интересной форме закрепить правила дорожного движения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F:\фотографии\IMG_00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143116"/>
            <a:ext cx="3070230" cy="2302673"/>
          </a:xfrm>
          <a:prstGeom prst="rect">
            <a:avLst/>
          </a:prstGeom>
          <a:noFill/>
        </p:spPr>
      </p:pic>
      <p:pic>
        <p:nvPicPr>
          <p:cNvPr id="1029" name="Picture 5" descr="F:\фотографии\IMG_00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2143116"/>
            <a:ext cx="3053249" cy="2290010"/>
          </a:xfrm>
          <a:prstGeom prst="rect">
            <a:avLst/>
          </a:prstGeom>
          <a:noFill/>
        </p:spPr>
      </p:pic>
      <p:pic>
        <p:nvPicPr>
          <p:cNvPr id="1030" name="Picture 6" descr="F:\фотографии\IMG_007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4286256"/>
            <a:ext cx="3127804" cy="2345928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214554"/>
            <a:ext cx="1452569" cy="198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643446"/>
            <a:ext cx="2643206" cy="191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500570"/>
            <a:ext cx="2143140" cy="211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Показ непосредственно образовательной деятельности по ПДД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8343904" cy="45720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Воспитатели всех возрастных групп приняли участие в показе непосредственно образовательной деятельности по правилам дорожного движения.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После показа состоялся «Круглый стол» по обсуждению новых современных форм и методов работы с детьми в данной образовательной области. Педагоги имели возможность высказать своё мнение, поделиться опытом, обсудить имеющиеся проблемы, вместе обозначить  эффективные пути  решения многих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    насущных вопросов.</a:t>
            </a:r>
            <a:endParaRPr lang="ru-RU" sz="2400" dirty="0"/>
          </a:p>
        </p:txBody>
      </p:sp>
      <p:pic>
        <p:nvPicPr>
          <p:cNvPr id="11266" name="Picture 2" descr="F:\фотографии\IMG_01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000636"/>
            <a:ext cx="2285944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 descr="F:\фотографии\IMG_01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5000636"/>
            <a:ext cx="2286016" cy="1714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214950"/>
            <a:ext cx="1476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9812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Мероприятие на тему «Юный пешеход» в группе  «Сказка» позволило детям почувствовать себя настоящими знатоками правил дорожного движения. Ведь они смогли помочь Незнайке правильно, а главное – безопасно, перейти проезжую часть дороги. Объяснили, что Светофор – настоящий друг для всех участников дорожно-транспортного движения, а вовсе не Чудище трёхглазое, как думал он раньше. Ребята сами нарисовали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светофорчики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подарили их Незнайке.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500438"/>
            <a:ext cx="3929090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F:\фотографии ПДД и Олимпиада\DSC002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571876"/>
            <a:ext cx="3302023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000636"/>
            <a:ext cx="2105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8577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36880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5643578"/>
            <a:ext cx="7772400" cy="376222"/>
          </a:xfrm>
        </p:spPr>
        <p:txBody>
          <a:bodyPr>
            <a:normAutofit fontScale="77500" lnSpcReduction="20000"/>
          </a:bodyPr>
          <a:lstStyle/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1472" y="285728"/>
            <a:ext cx="7772400" cy="4297370"/>
          </a:xfrm>
          <a:prstGeom prst="rect">
            <a:avLst/>
          </a:prstGeom>
          <a:solidFill>
            <a:srgbClr val="FF0000"/>
          </a:solidFill>
        </p:spPr>
        <p:txBody>
          <a:bodyPr bIns="91440" anchor="b" anchorCtr="0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 данной работы – помочь педагогам в проведении внеклассной работы по предупреждению дорожно-транспортного травматизма среди школьников и дошкольников,  вызвать у детей интерес к изучению правил, развивать познавательную активность в области ПДД.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664</TotalTime>
  <Words>211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Начальная</vt:lpstr>
      <vt:lpstr>Слайд 1</vt:lpstr>
      <vt:lpstr>Выставка рисунков «Дорога глазами ребёнка»</vt:lpstr>
      <vt:lpstr> Конкурс  «Лучший уголок по ПДД» </vt:lpstr>
      <vt:lpstr>Социальное партнёрство.  ТТО «Тамбовконцерт» представил вниманию наших воспитанников красочное представление по ПДД «Дорожная безопасность» </vt:lpstr>
      <vt:lpstr>Социальное партнёрство. Театральная постановка «Дорожная азбука» – замечательный способ в интересной форме закрепить правила дорожного движения </vt:lpstr>
      <vt:lpstr>Показ непосредственно образовательной деятельности по ПДД </vt:lpstr>
      <vt:lpstr>Слайд 7</vt:lpstr>
      <vt:lpstr>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Месячник безопасности дорожного движения в МБДОУ ЦРР ДС № 57 «Катюша» </dc:title>
  <dc:creator>1</dc:creator>
  <cp:lastModifiedBy>Master</cp:lastModifiedBy>
  <cp:revision>71</cp:revision>
  <dcterms:created xsi:type="dcterms:W3CDTF">2013-02-26T13:04:24Z</dcterms:created>
  <dcterms:modified xsi:type="dcterms:W3CDTF">2014-11-27T07:43:38Z</dcterms:modified>
</cp:coreProperties>
</file>